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Social Studies 7 </a:t>
            </a:r>
            <a:br>
              <a:rPr lang="en-US" dirty="0"/>
            </a:br>
            <a:r>
              <a:rPr lang="en-US" dirty="0"/>
              <a:t>Chapter 1 notes: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814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8620" y="863600"/>
            <a:ext cx="12033380" cy="5121275"/>
          </a:xfrm>
        </p:spPr>
        <p:txBody>
          <a:bodyPr>
            <a:normAutofit/>
          </a:bodyPr>
          <a:lstStyle/>
          <a:p>
            <a:r>
              <a:rPr lang="en-US" sz="3200" dirty="0"/>
              <a:t>As you get older, the law will give you the authority to have more power in your life.  BUT, having more power means having more responsibility.   </a:t>
            </a:r>
          </a:p>
          <a:p>
            <a:r>
              <a:rPr lang="en-US" sz="3200" dirty="0"/>
              <a:t>Ex: At 16 years of age, you can get a driver’s license.   You have the power to drive but you must accept the responsibility of driving safely.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099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Personal </a:t>
            </a:r>
            <a:r>
              <a:rPr lang="en-US" dirty="0" smtClean="0"/>
              <a:t>Empowerment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6632" y="864108"/>
            <a:ext cx="7315200" cy="5120640"/>
          </a:xfrm>
        </p:spPr>
        <p:txBody>
          <a:bodyPr>
            <a:normAutofit/>
          </a:bodyPr>
          <a:lstStyle/>
          <a:p>
            <a:r>
              <a:rPr lang="en-US" dirty="0" smtClean="0"/>
              <a:t>Being </a:t>
            </a:r>
            <a:r>
              <a:rPr lang="en-US" dirty="0"/>
              <a:t>able to do something about your own needs, wants, opinions, beliefs and feelings.</a:t>
            </a:r>
          </a:p>
          <a:p>
            <a:r>
              <a:rPr lang="en-US" dirty="0"/>
              <a:t>There are many ways to increase your personal </a:t>
            </a:r>
            <a:r>
              <a:rPr lang="en-US" dirty="0" smtClean="0"/>
              <a:t>empowerment:</a:t>
            </a:r>
          </a:p>
          <a:p>
            <a:pPr lvl="1"/>
            <a:r>
              <a:rPr lang="en-US" dirty="0" smtClean="0"/>
              <a:t>Learn </a:t>
            </a:r>
            <a:r>
              <a:rPr lang="en-US" dirty="0"/>
              <a:t>all you </a:t>
            </a:r>
            <a:r>
              <a:rPr lang="en-US" dirty="0" smtClean="0"/>
              <a:t>can</a:t>
            </a:r>
          </a:p>
          <a:p>
            <a:pPr lvl="1"/>
            <a:r>
              <a:rPr lang="en-US" dirty="0" smtClean="0"/>
              <a:t>Work</a:t>
            </a:r>
          </a:p>
          <a:p>
            <a:pPr lvl="1"/>
            <a:r>
              <a:rPr lang="en-US" dirty="0" smtClean="0"/>
              <a:t>Volunteer</a:t>
            </a:r>
          </a:p>
          <a:p>
            <a:pPr lvl="1"/>
            <a:r>
              <a:rPr lang="en-US" dirty="0" smtClean="0"/>
              <a:t>Know </a:t>
            </a:r>
            <a:r>
              <a:rPr lang="en-US" dirty="0"/>
              <a:t>your rights and </a:t>
            </a:r>
            <a:r>
              <a:rPr lang="en-US" dirty="0" smtClean="0"/>
              <a:t>responsibilities</a:t>
            </a:r>
          </a:p>
          <a:p>
            <a:pPr lvl="1"/>
            <a:r>
              <a:rPr lang="en-US" dirty="0" smtClean="0"/>
              <a:t>Know </a:t>
            </a:r>
            <a:r>
              <a:rPr lang="en-US" dirty="0"/>
              <a:t>where to go for </a:t>
            </a:r>
            <a:r>
              <a:rPr lang="en-US" dirty="0" smtClean="0"/>
              <a:t>help</a:t>
            </a:r>
          </a:p>
          <a:p>
            <a:pPr lvl="1"/>
            <a:r>
              <a:rPr lang="en-US" dirty="0" smtClean="0"/>
              <a:t>Make </a:t>
            </a:r>
            <a:r>
              <a:rPr lang="en-US" dirty="0"/>
              <a:t>friends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74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Disempowerment: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People </a:t>
            </a:r>
            <a:r>
              <a:rPr lang="en-US" sz="3200" dirty="0"/>
              <a:t>who are disempowered feel they have no control or say in their lives.  They are not able to make choices about things that matter to them.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308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Empowerment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Having </a:t>
            </a:r>
            <a:r>
              <a:rPr lang="en-US" dirty="0"/>
              <a:t>the ability to make choices and change your world if you think something needs to </a:t>
            </a:r>
            <a:r>
              <a:rPr lang="en-US" dirty="0" smtClean="0"/>
              <a:t>happen</a:t>
            </a:r>
          </a:p>
          <a:p>
            <a:r>
              <a:rPr lang="en-US" dirty="0" smtClean="0"/>
              <a:t>Ex</a:t>
            </a:r>
            <a:r>
              <a:rPr lang="en-US" dirty="0"/>
              <a:t>: you can decide what career you want to have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616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Authority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dirty="0" smtClean="0"/>
              <a:t>The </a:t>
            </a:r>
            <a:r>
              <a:rPr lang="en-CA" dirty="0"/>
              <a:t>right to make decisions in a particular situation</a:t>
            </a:r>
            <a:endParaRPr lang="en-US" dirty="0"/>
          </a:p>
          <a:p>
            <a:pPr lvl="0"/>
            <a:r>
              <a:rPr lang="en-CA" dirty="0"/>
              <a:t>Ex: Personal Authority: the right to decide what happens in your own life</a:t>
            </a:r>
            <a:endParaRPr lang="en-US" dirty="0"/>
          </a:p>
          <a:p>
            <a:pPr lvl="0"/>
            <a:r>
              <a:rPr lang="en-CA" dirty="0"/>
              <a:t>Ex2: Legal Authority: the right to decide which laws all citizens must follow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332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are FIVE types of Empowerment: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/>
              <a:t>1.Economic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2.Political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3.Cultural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4.Societal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5.National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94739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 </a:t>
            </a:r>
            <a:r>
              <a:rPr lang="en-US" dirty="0" smtClean="0"/>
              <a:t>1.Economic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Economics </a:t>
            </a:r>
            <a:r>
              <a:rPr lang="en-US" sz="2400" dirty="0"/>
              <a:t>– how communities share wealth and resources they have</a:t>
            </a:r>
          </a:p>
          <a:p>
            <a:r>
              <a:rPr lang="en-US" sz="2400" dirty="0"/>
              <a:t>How to gain economic empowerment:</a:t>
            </a:r>
          </a:p>
          <a:p>
            <a:pPr lvl="1"/>
            <a:r>
              <a:rPr lang="en-US" sz="2400" dirty="0"/>
              <a:t>	Figure out what types of work will be needed in the future</a:t>
            </a:r>
          </a:p>
          <a:p>
            <a:pPr lvl="1"/>
            <a:r>
              <a:rPr lang="en-US" sz="2400" dirty="0" smtClean="0"/>
              <a:t>Make </a:t>
            </a:r>
            <a:r>
              <a:rPr lang="en-US" sz="2400" dirty="0"/>
              <a:t>sure you have the skills needed to take part in that economic activity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582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	Political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Politics </a:t>
            </a:r>
            <a:r>
              <a:rPr lang="en-US" sz="2400" dirty="0"/>
              <a:t>– the way we organize the authority that we give our governments</a:t>
            </a:r>
          </a:p>
          <a:p>
            <a:r>
              <a:rPr lang="en-US" sz="2400" dirty="0"/>
              <a:t>Ways to be involved in politics:</a:t>
            </a:r>
          </a:p>
          <a:p>
            <a:pPr lvl="1"/>
            <a:r>
              <a:rPr lang="en-US" sz="2400" dirty="0" smtClean="0"/>
              <a:t>Vote</a:t>
            </a:r>
            <a:endParaRPr lang="en-US" sz="2400" dirty="0"/>
          </a:p>
          <a:p>
            <a:pPr lvl="1"/>
            <a:r>
              <a:rPr lang="en-US" sz="2400" dirty="0" smtClean="0"/>
              <a:t>Write </a:t>
            </a:r>
            <a:r>
              <a:rPr lang="en-US" sz="2400" dirty="0"/>
              <a:t>letters to politicians</a:t>
            </a:r>
          </a:p>
          <a:p>
            <a:pPr lvl="1"/>
            <a:r>
              <a:rPr lang="en-US" sz="2400" dirty="0" smtClean="0"/>
              <a:t>Call </a:t>
            </a:r>
            <a:r>
              <a:rPr lang="en-US" sz="2400" dirty="0"/>
              <a:t>talk shows to express your opinion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304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</a:t>
            </a:r>
            <a:r>
              <a:rPr lang="en-US" dirty="0"/>
              <a:t>	 Cultural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Canada </a:t>
            </a:r>
            <a:r>
              <a:rPr lang="en-US" sz="2400" dirty="0"/>
              <a:t>is a multicultural country.  This means that there are people from many different countries living in Canada.  These people are encouraged to keep parts of their own culture.  </a:t>
            </a:r>
          </a:p>
          <a:p>
            <a:r>
              <a:rPr lang="en-US" sz="2400" dirty="0"/>
              <a:t>Ways for cultural groups to ensure they get their fair share of power and authority:</a:t>
            </a:r>
          </a:p>
          <a:p>
            <a:pPr lvl="1"/>
            <a:r>
              <a:rPr lang="en-US" sz="2400" dirty="0" smtClean="0"/>
              <a:t>Individuals </a:t>
            </a:r>
            <a:r>
              <a:rPr lang="en-US" sz="2400" dirty="0"/>
              <a:t>stay active in their culture</a:t>
            </a:r>
          </a:p>
          <a:p>
            <a:pPr lvl="1"/>
            <a:r>
              <a:rPr lang="en-US" sz="2400" dirty="0" smtClean="0"/>
              <a:t>Be </a:t>
            </a:r>
            <a:r>
              <a:rPr lang="en-US" sz="2400" dirty="0"/>
              <a:t>proud to share their traditions with others so that they will understand the culture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143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r>
              <a:rPr lang="en-US" dirty="0"/>
              <a:t>.	 Societal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7301" y="864108"/>
            <a:ext cx="7315200" cy="512064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Society </a:t>
            </a:r>
            <a:r>
              <a:rPr lang="en-US" sz="2800" dirty="0"/>
              <a:t>– involves everything people do when they live, work and play together in communities.</a:t>
            </a:r>
          </a:p>
          <a:p>
            <a:r>
              <a:rPr lang="en-US" sz="2800" dirty="0"/>
              <a:t>Societal empowerment means making sure everyone in our community is treated fairly.</a:t>
            </a:r>
          </a:p>
          <a:p>
            <a:r>
              <a:rPr lang="en-US" sz="2800" dirty="0"/>
              <a:t>When people think unfair situations are occurring, they should:</a:t>
            </a:r>
          </a:p>
          <a:p>
            <a:pPr lvl="1"/>
            <a:r>
              <a:rPr lang="en-US" sz="2800" dirty="0" smtClean="0"/>
              <a:t>Take </a:t>
            </a:r>
            <a:r>
              <a:rPr lang="en-US" sz="2800" dirty="0"/>
              <a:t>the power the law gives them</a:t>
            </a:r>
          </a:p>
          <a:p>
            <a:pPr lvl="1"/>
            <a:r>
              <a:rPr lang="en-US" sz="2800" dirty="0" smtClean="0"/>
              <a:t>Speak </a:t>
            </a:r>
            <a:r>
              <a:rPr lang="en-US" sz="2800" dirty="0"/>
              <a:t>out about the </a:t>
            </a:r>
            <a:r>
              <a:rPr lang="en-US" sz="2800" dirty="0" smtClean="0"/>
              <a:t>problem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80144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National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National </a:t>
            </a:r>
            <a:r>
              <a:rPr lang="en-US" sz="2400" dirty="0"/>
              <a:t>empowerment – countries making sure they have the power to make decisions for themselves.</a:t>
            </a:r>
          </a:p>
          <a:p>
            <a:r>
              <a:rPr lang="en-US" sz="2400" dirty="0"/>
              <a:t>Important decisions nations need to be able to make:</a:t>
            </a:r>
          </a:p>
          <a:p>
            <a:pPr lvl="1"/>
            <a:r>
              <a:rPr lang="en-US" sz="2400" dirty="0" smtClean="0"/>
              <a:t>Make </a:t>
            </a:r>
            <a:r>
              <a:rPr lang="en-US" sz="2400" dirty="0"/>
              <a:t>its own laws</a:t>
            </a:r>
          </a:p>
          <a:p>
            <a:pPr lvl="1"/>
            <a:r>
              <a:rPr lang="en-US" sz="2400" dirty="0" smtClean="0"/>
              <a:t>Decide </a:t>
            </a:r>
            <a:r>
              <a:rPr lang="en-US" sz="2400" dirty="0"/>
              <a:t>what to do with their natural resources</a:t>
            </a:r>
          </a:p>
          <a:p>
            <a:pPr lvl="1"/>
            <a:r>
              <a:rPr lang="en-US" sz="2400" dirty="0" smtClean="0"/>
              <a:t>Decide </a:t>
            </a:r>
            <a:r>
              <a:rPr lang="en-US" sz="2400" dirty="0"/>
              <a:t>for itself if it should go to war if there are conflicts in the world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51263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44</TotalTime>
  <Words>454</Words>
  <Application>Microsoft Office PowerPoint</Application>
  <PresentationFormat>Widescreen</PresentationFormat>
  <Paragraphs>51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Corbel</vt:lpstr>
      <vt:lpstr>Wingdings 2</vt:lpstr>
      <vt:lpstr>Frame</vt:lpstr>
      <vt:lpstr>Social Studies 7  Chapter 1 notes:  </vt:lpstr>
      <vt:lpstr>Empowerment </vt:lpstr>
      <vt:lpstr>Authority </vt:lpstr>
      <vt:lpstr>There are FIVE types of Empowerment:  </vt:lpstr>
      <vt:lpstr>  1.Economic </vt:lpstr>
      <vt:lpstr>2. Political </vt:lpstr>
      <vt:lpstr>3.  Cultural </vt:lpstr>
      <vt:lpstr>4.  Societal </vt:lpstr>
      <vt:lpstr>5. National</vt:lpstr>
      <vt:lpstr>PowerPoint Presentation</vt:lpstr>
      <vt:lpstr>Personal Empowerment </vt:lpstr>
      <vt:lpstr>Disempowerment: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Studies 7  Chapter 1 notes:</dc:title>
  <dc:creator>Ian Adey</dc:creator>
  <cp:lastModifiedBy>Ian Adey</cp:lastModifiedBy>
  <cp:revision>3</cp:revision>
  <dcterms:created xsi:type="dcterms:W3CDTF">2017-09-08T11:20:14Z</dcterms:created>
  <dcterms:modified xsi:type="dcterms:W3CDTF">2017-09-18T12:35:36Z</dcterms:modified>
</cp:coreProperties>
</file>